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畠田　良太" initials="畠田　良太" lastIdx="0" clrIdx="0">
    <p:extLst>
      <p:ext uri="{19B8F6BF-5375-455C-9EA6-DF929625EA0E}">
        <p15:presenceInfo xmlns:p15="http://schemas.microsoft.com/office/powerpoint/2012/main" userId="S-1-5-21-1893772953-888771163-892314612-36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7F4"/>
    <a:srgbClr val="00FFFF"/>
    <a:srgbClr val="66CCFF"/>
    <a:srgbClr val="99CCFF"/>
    <a:srgbClr val="3333CC"/>
    <a:srgbClr val="CCFFFF"/>
    <a:srgbClr val="FFF200"/>
    <a:srgbClr val="0068B7"/>
    <a:srgbClr val="00719C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 varScale="1">
        <p:scale>
          <a:sx n="43" d="100"/>
          <a:sy n="43" d="100"/>
        </p:scale>
        <p:origin x="2286" y="72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澁谷 直親" userId="0170bcf069a9af43" providerId="LiveId" clId="{AABB7D2F-D8C7-450B-B022-D9EAE3D62B4F}"/>
    <pc:docChg chg="modSld modNotesMaster modHandout">
      <pc:chgData name="澁谷 直親" userId="0170bcf069a9af43" providerId="LiveId" clId="{AABB7D2F-D8C7-450B-B022-D9EAE3D62B4F}" dt="2023-07-10T01:35:19.316" v="15"/>
      <pc:docMkLst>
        <pc:docMk/>
      </pc:docMkLst>
      <pc:sldChg chg="modSp mod">
        <pc:chgData name="澁谷 直親" userId="0170bcf069a9af43" providerId="LiveId" clId="{AABB7D2F-D8C7-450B-B022-D9EAE3D62B4F}" dt="2023-07-10T01:16:49.365" v="14" actId="2711"/>
        <pc:sldMkLst>
          <pc:docMk/>
          <pc:sldMk cId="463220614" sldId="261"/>
        </pc:sldMkLst>
        <pc:spChg chg="mod">
          <ac:chgData name="澁谷 直親" userId="0170bcf069a9af43" providerId="LiveId" clId="{AABB7D2F-D8C7-450B-B022-D9EAE3D62B4F}" dt="2023-07-10T01:16:49.365" v="14" actId="2711"/>
          <ac:spMkLst>
            <pc:docMk/>
            <pc:sldMk cId="463220614" sldId="261"/>
            <ac:spMk id="64" creationId="{73F558C9-2C4D-426E-B02A-A55564C6B53A}"/>
          </ac:spMkLst>
        </pc:spChg>
      </pc:sldChg>
    </pc:docChg>
  </pc:docChgLst>
  <pc:docChgLst>
    <pc:chgData userId="0170bcf069a9af43" providerId="LiveId" clId="{0E207F11-DB3A-49C8-B626-F6F36B2DDB8F}"/>
    <pc:docChg chg="undo custSel modSld">
      <pc:chgData name="" userId="0170bcf069a9af43" providerId="LiveId" clId="{0E207F11-DB3A-49C8-B626-F6F36B2DDB8F}" dt="2023-07-06T07:27:36.950" v="81" actId="20577"/>
      <pc:docMkLst>
        <pc:docMk/>
      </pc:docMkLst>
      <pc:sldChg chg="addSp delSp modSp">
        <pc:chgData name="" userId="0170bcf069a9af43" providerId="LiveId" clId="{0E207F11-DB3A-49C8-B626-F6F36B2DDB8F}" dt="2023-07-06T07:27:28.741" v="78" actId="20577"/>
        <pc:sldMkLst>
          <pc:docMk/>
          <pc:sldMk cId="463220614" sldId="261"/>
        </pc:sldMkLst>
        <pc:spChg chg="add del mod">
          <ac:chgData name="" userId="0170bcf069a9af43" providerId="LiveId" clId="{0E207F11-DB3A-49C8-B626-F6F36B2DDB8F}" dt="2023-07-06T07:26:58.523" v="72" actId="478"/>
          <ac:spMkLst>
            <pc:docMk/>
            <pc:sldMk cId="463220614" sldId="261"/>
            <ac:spMk id="48" creationId="{6E388CB6-C661-4A9F-9FF1-2E5103628CE9}"/>
          </ac:spMkLst>
        </pc:spChg>
        <pc:spChg chg="mod">
          <ac:chgData name="" userId="0170bcf069a9af43" providerId="LiveId" clId="{0E207F11-DB3A-49C8-B626-F6F36B2DDB8F}" dt="2023-07-06T07:27:28.741" v="78" actId="20577"/>
          <ac:spMkLst>
            <pc:docMk/>
            <pc:sldMk cId="463220614" sldId="261"/>
            <ac:spMk id="51" creationId="{00000000-0000-0000-0000-000000000000}"/>
          </ac:spMkLst>
        </pc:spChg>
      </pc:sldChg>
      <pc:sldChg chg="addSp modSp">
        <pc:chgData name="" userId="0170bcf069a9af43" providerId="LiveId" clId="{0E207F11-DB3A-49C8-B626-F6F36B2DDB8F}" dt="2023-07-06T07:27:36.950" v="81" actId="20577"/>
        <pc:sldMkLst>
          <pc:docMk/>
          <pc:sldMk cId="721450102" sldId="262"/>
        </pc:sldMkLst>
        <pc:spChg chg="add mod">
          <ac:chgData name="" userId="0170bcf069a9af43" providerId="LiveId" clId="{0E207F11-DB3A-49C8-B626-F6F36B2DDB8F}" dt="2023-07-06T07:27:36.950" v="81" actId="20577"/>
          <ac:spMkLst>
            <pc:docMk/>
            <pc:sldMk cId="721450102" sldId="262"/>
            <ac:spMk id="13" creationId="{7A2B94DB-C38D-4B8E-9AD9-5D7B037F6D0B}"/>
          </ac:spMkLst>
        </pc:spChg>
        <pc:picChg chg="mod">
          <ac:chgData name="" userId="0170bcf069a9af43" providerId="LiveId" clId="{0E207F11-DB3A-49C8-B626-F6F36B2DDB8F}" dt="2023-07-06T07:26:12.445" v="44" actId="1035"/>
          <ac:picMkLst>
            <pc:docMk/>
            <pc:sldMk cId="721450102" sldId="262"/>
            <ac:picMk id="14" creationId="{A442F397-9517-494D-8481-0E566F50048F}"/>
          </ac:picMkLst>
        </pc:picChg>
      </pc:sldChg>
    </pc:docChg>
  </pc:docChgLst>
  <pc:docChgLst>
    <pc:chgData name="澁谷 直親" userId="0170bcf069a9af43" providerId="LiveId" clId="{D373EF03-32B1-41CF-9375-D8EA1E2DB566}"/>
    <pc:docChg chg="delSld">
      <pc:chgData name="澁谷 直親" userId="0170bcf069a9af43" providerId="LiveId" clId="{D373EF03-32B1-41CF-9375-D8EA1E2DB566}" dt="2023-07-10T07:52:04.501" v="0" actId="47"/>
      <pc:docMkLst>
        <pc:docMk/>
      </pc:docMkLst>
      <pc:sldChg chg="del">
        <pc:chgData name="澁谷 直親" userId="0170bcf069a9af43" providerId="LiveId" clId="{D373EF03-32B1-41CF-9375-D8EA1E2DB566}" dt="2023-07-10T07:52:04.501" v="0" actId="47"/>
        <pc:sldMkLst>
          <pc:docMk/>
          <pc:sldMk cId="463220614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318" cy="493091"/>
          </a:xfrm>
          <a:prstGeom prst="rect">
            <a:avLst/>
          </a:prstGeom>
        </p:spPr>
        <p:txBody>
          <a:bodyPr vert="horz" lIns="85401" tIns="42701" rIns="85401" bIns="42701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7" y="1"/>
            <a:ext cx="2919318" cy="493091"/>
          </a:xfrm>
          <a:prstGeom prst="rect">
            <a:avLst/>
          </a:prstGeom>
        </p:spPr>
        <p:txBody>
          <a:bodyPr vert="horz" lIns="85401" tIns="42701" rIns="85401" bIns="42701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727"/>
            <a:ext cx="2919318" cy="493090"/>
          </a:xfrm>
          <a:prstGeom prst="rect">
            <a:avLst/>
          </a:prstGeom>
        </p:spPr>
        <p:txBody>
          <a:bodyPr vert="horz" lIns="85401" tIns="42701" rIns="85401" bIns="42701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7" y="9371727"/>
            <a:ext cx="2919318" cy="493090"/>
          </a:xfrm>
          <a:prstGeom prst="rect">
            <a:avLst/>
          </a:prstGeom>
        </p:spPr>
        <p:txBody>
          <a:bodyPr vert="horz" lIns="85401" tIns="42701" rIns="85401" bIns="42701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8830" cy="495028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1"/>
            <a:ext cx="2918830" cy="495028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2023/7/10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0" tIns="45375" rIns="90750" bIns="4537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50" tIns="45375" rIns="90750" bIns="453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289"/>
            <a:ext cx="2918830" cy="495027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9"/>
            <a:ext cx="2918830" cy="495027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36743" y="6181037"/>
            <a:ext cx="5831681" cy="15755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36743" y="8150485"/>
            <a:ext cx="5831681" cy="84837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034152" y="10107814"/>
            <a:ext cx="1036743" cy="581745"/>
          </a:xfrm>
        </p:spPr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69458" y="5802298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77558" y="8029289"/>
            <a:ext cx="6220460" cy="109077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9458" y="5802298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77558" y="8029289"/>
            <a:ext cx="194389" cy="109077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920653" y="5092735"/>
            <a:ext cx="930791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6998018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6743" y="4726676"/>
            <a:ext cx="5831681" cy="1696755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1540" y="6787022"/>
            <a:ext cx="5766885" cy="1817952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742" y="10107814"/>
            <a:ext cx="1293337" cy="581745"/>
          </a:xfrm>
        </p:spPr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7558" y="4484282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77558" y="4484282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938977" y="1934301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779" y="2045196"/>
            <a:ext cx="3435563" cy="109077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952584" y="2060346"/>
            <a:ext cx="3436912" cy="109077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88779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952584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8106" y="484787"/>
            <a:ext cx="2138283" cy="1333165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78106" y="1939150"/>
            <a:ext cx="2138283" cy="770357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54192" y="5287211"/>
            <a:ext cx="959878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59186" y="484787"/>
            <a:ext cx="4859734" cy="908976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796616"/>
            <a:ext cx="6998018" cy="107309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9" y="3029920"/>
            <a:ext cx="6998018" cy="6791869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779" y="1939149"/>
            <a:ext cx="6998018" cy="848378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88779" y="796616"/>
            <a:ext cx="155512" cy="10907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242393"/>
            <a:ext cx="6998018" cy="15755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1939149"/>
            <a:ext cx="6998018" cy="7809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442902" y="10109834"/>
            <a:ext cx="1946486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F157F-24BC-4F96-B15A-CB12A1589C2E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464857" y="10109834"/>
            <a:ext cx="2980637" cy="58174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520963" y="10109834"/>
            <a:ext cx="1684708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CA2B-0AE5-48CB-81EF-2EB246D4FA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88779" y="1817952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B2BD1F-C3F8-4F7B-A61A-9EC36B6BDE8B}"/>
              </a:ext>
            </a:extLst>
          </p:cNvPr>
          <p:cNvSpPr txBox="1"/>
          <p:nvPr/>
        </p:nvSpPr>
        <p:spPr>
          <a:xfrm>
            <a:off x="195942" y="235132"/>
            <a:ext cx="467650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山口県海外ビジネスサポートデスク</a:t>
            </a:r>
            <a:endParaRPr kumimoji="1"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海外展開支援セミナー</a:t>
            </a:r>
            <a:endParaRPr kumimoji="1" lang="ja-JP" altLang="en-US" sz="3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45CF29-D38C-4D68-9FDD-235C874A3CD0}"/>
              </a:ext>
            </a:extLst>
          </p:cNvPr>
          <p:cNvSpPr txBox="1"/>
          <p:nvPr/>
        </p:nvSpPr>
        <p:spPr>
          <a:xfrm>
            <a:off x="4872445" y="236047"/>
            <a:ext cx="270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　　　年　　　月　　　日</a:t>
            </a:r>
            <a:endParaRPr kumimoji="1"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B1FC6C-8B59-4A12-8D32-2AB6DD28B1A6}"/>
              </a:ext>
            </a:extLst>
          </p:cNvPr>
          <p:cNvSpPr txBox="1"/>
          <p:nvPr/>
        </p:nvSpPr>
        <p:spPr>
          <a:xfrm>
            <a:off x="4872445" y="1073397"/>
            <a:ext cx="2707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参加申込締切：８月１日（火）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29BFD35-E5C1-4B9D-8F96-9B6C80A32A76}"/>
              </a:ext>
            </a:extLst>
          </p:cNvPr>
          <p:cNvSpPr/>
          <p:nvPr/>
        </p:nvSpPr>
        <p:spPr>
          <a:xfrm>
            <a:off x="5003073" y="665236"/>
            <a:ext cx="2429692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95BB2DD3-88CB-42B6-897E-AB69ABE20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225414"/>
              </p:ext>
            </p:extLst>
          </p:nvPr>
        </p:nvGraphicFramePr>
        <p:xfrm>
          <a:off x="368465" y="1635446"/>
          <a:ext cx="7064300" cy="22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015">
                  <a:extLst>
                    <a:ext uri="{9D8B030D-6E8A-4147-A177-3AD203B41FA5}">
                      <a16:colId xmlns:a16="http://schemas.microsoft.com/office/drawing/2014/main" val="3345904941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302853821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3348835050"/>
                    </a:ext>
                  </a:extLst>
                </a:gridCol>
                <a:gridCol w="3082834">
                  <a:extLst>
                    <a:ext uri="{9D8B030D-6E8A-4147-A177-3AD203B41FA5}">
                      <a16:colId xmlns:a16="http://schemas.microsoft.com/office/drawing/2014/main" val="1733823062"/>
                    </a:ext>
                  </a:extLst>
                </a:gridCol>
              </a:tblGrid>
              <a:tr h="5577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 業 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8502"/>
                  </a:ext>
                </a:extLst>
              </a:tr>
              <a:tr h="5577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 在 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〒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80160"/>
                  </a:ext>
                </a:extLst>
              </a:tr>
              <a:tr h="5577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  E  L</a:t>
                      </a:r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95972"/>
                  </a:ext>
                </a:extLst>
              </a:tr>
              <a:tr h="5577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68419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FD7FBF0-C54D-4239-B1D6-09825E1CA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20057"/>
              </p:ext>
            </p:extLst>
          </p:nvPr>
        </p:nvGraphicFramePr>
        <p:xfrm>
          <a:off x="368465" y="5461699"/>
          <a:ext cx="7064300" cy="421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66">
                  <a:extLst>
                    <a:ext uri="{9D8B030D-6E8A-4147-A177-3AD203B41FA5}">
                      <a16:colId xmlns:a16="http://schemas.microsoft.com/office/drawing/2014/main" val="280798225"/>
                    </a:ext>
                  </a:extLst>
                </a:gridCol>
                <a:gridCol w="4911634">
                  <a:extLst>
                    <a:ext uri="{9D8B030D-6E8A-4147-A177-3AD203B41FA5}">
                      <a16:colId xmlns:a16="http://schemas.microsoft.com/office/drawing/2014/main" val="1809413619"/>
                    </a:ext>
                  </a:extLst>
                </a:gridCol>
              </a:tblGrid>
              <a:tr h="737339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興味・関心のある国・地域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□シンガポール　□ベトナム　□タイ　□マレーシア　□台湾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7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□その他（　　　　　　　　　　　　　　　　　　　　　　　　　　　　　　　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342827"/>
                  </a:ext>
                </a:extLst>
              </a:tr>
              <a:tr h="73733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3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海外展開に取り組んでいる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□はい　　　□いいえ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50835"/>
                  </a:ext>
                </a:extLst>
              </a:tr>
              <a:tr h="274433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3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ご意見・ご質問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82484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42F6912-1600-41AB-B06F-1D7F9E383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87269"/>
              </p:ext>
            </p:extLst>
          </p:nvPr>
        </p:nvGraphicFramePr>
        <p:xfrm>
          <a:off x="368465" y="4090100"/>
          <a:ext cx="7064300" cy="114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015">
                  <a:extLst>
                    <a:ext uri="{9D8B030D-6E8A-4147-A177-3AD203B41FA5}">
                      <a16:colId xmlns:a16="http://schemas.microsoft.com/office/drawing/2014/main" val="3014997203"/>
                    </a:ext>
                  </a:extLst>
                </a:gridCol>
                <a:gridCol w="2207623">
                  <a:extLst>
                    <a:ext uri="{9D8B030D-6E8A-4147-A177-3AD203B41FA5}">
                      <a16:colId xmlns:a16="http://schemas.microsoft.com/office/drawing/2014/main" val="2673459878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3674876584"/>
                    </a:ext>
                  </a:extLst>
                </a:gridCol>
                <a:gridCol w="2455816">
                  <a:extLst>
                    <a:ext uri="{9D8B030D-6E8A-4147-A177-3AD203B41FA5}">
                      <a16:colId xmlns:a16="http://schemas.microsoft.com/office/drawing/2014/main" val="568949388"/>
                    </a:ext>
                  </a:extLst>
                </a:gridCol>
              </a:tblGrid>
              <a:tr h="574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連絡担当者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　加　者①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86815"/>
                  </a:ext>
                </a:extLst>
              </a:tr>
              <a:tr h="574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　加　者②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　加　者③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16940"/>
                  </a:ext>
                </a:extLst>
              </a:tr>
            </a:tbl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A442F397-9517-494D-8481-0E566F500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64" y="9805441"/>
            <a:ext cx="6176027" cy="766332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7AC0EC3-6196-4A44-BFA3-98705A17A884}"/>
              </a:ext>
            </a:extLst>
          </p:cNvPr>
          <p:cNvSpPr/>
          <p:nvPr/>
        </p:nvSpPr>
        <p:spPr>
          <a:xfrm>
            <a:off x="6587079" y="10636573"/>
            <a:ext cx="8560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申込ＱＲコード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671FC28-0629-433E-8F83-6247FDAADF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77" y="9725541"/>
            <a:ext cx="941831" cy="94183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2B94DB-C38D-4B8E-9AD9-5D7B037F6D0B}"/>
              </a:ext>
            </a:extLst>
          </p:cNvPr>
          <p:cNvSpPr txBox="1"/>
          <p:nvPr/>
        </p:nvSpPr>
        <p:spPr>
          <a:xfrm>
            <a:off x="1240709" y="10536602"/>
            <a:ext cx="5073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参加申込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https://forms.gle/GPwZtb3GbMsKJLaN8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450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2824</TotalTime>
  <Words>96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HGP創英角ｺﾞｼｯｸUB</vt:lpstr>
      <vt:lpstr>メイリオ</vt:lpstr>
      <vt:lpstr>Arial</vt:lpstr>
      <vt:lpstr>Bookman Old Style</vt:lpstr>
      <vt:lpstr>Calibri</vt:lpstr>
      <vt:lpstr>Gill Sans MT</vt:lpstr>
      <vt:lpstr>Wingdings</vt:lpstr>
      <vt:lpstr>Wingdings 3</vt:lpstr>
      <vt:lpstr>アース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澁谷 直親</cp:lastModifiedBy>
  <cp:revision>154</cp:revision>
  <cp:lastPrinted>2023-07-10T01:35:55Z</cp:lastPrinted>
  <dcterms:created xsi:type="dcterms:W3CDTF">2013-08-07T01:16:52Z</dcterms:created>
  <dcterms:modified xsi:type="dcterms:W3CDTF">2023-07-10T07:52:31Z</dcterms:modified>
</cp:coreProperties>
</file>