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0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6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畠田　良太" initials="畠田　良太" lastIdx="0" clrIdx="0">
    <p:extLst>
      <p:ext uri="{19B8F6BF-5375-455C-9EA6-DF929625EA0E}">
        <p15:presenceInfo xmlns:p15="http://schemas.microsoft.com/office/powerpoint/2012/main" userId="S-1-5-21-1893772953-888771163-892314612-361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A7F4"/>
    <a:srgbClr val="00FFFF"/>
    <a:srgbClr val="66CCFF"/>
    <a:srgbClr val="99CCFF"/>
    <a:srgbClr val="3333CC"/>
    <a:srgbClr val="CCFFFF"/>
    <a:srgbClr val="FFF200"/>
    <a:srgbClr val="0068B7"/>
    <a:srgbClr val="00719C"/>
    <a:srgbClr val="8FC3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63" autoAdjust="0"/>
    <p:restoredTop sz="99699" autoAdjust="0"/>
  </p:normalViewPr>
  <p:slideViewPr>
    <p:cSldViewPr snapToGrid="0">
      <p:cViewPr varScale="1">
        <p:scale>
          <a:sx n="43" d="100"/>
          <a:sy n="43" d="100"/>
        </p:scale>
        <p:origin x="2286" y="72"/>
      </p:cViewPr>
      <p:guideLst>
        <p:guide orient="horz" pos="3436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澁谷 直親" userId="0170bcf069a9af43" providerId="LiveId" clId="{AABB7D2F-D8C7-450B-B022-D9EAE3D62B4F}"/>
    <pc:docChg chg="modSld modNotesMaster modHandout">
      <pc:chgData name="澁谷 直親" userId="0170bcf069a9af43" providerId="LiveId" clId="{AABB7D2F-D8C7-450B-B022-D9EAE3D62B4F}" dt="2023-07-10T01:35:19.316" v="15"/>
      <pc:docMkLst>
        <pc:docMk/>
      </pc:docMkLst>
      <pc:sldChg chg="modSp mod">
        <pc:chgData name="澁谷 直親" userId="0170bcf069a9af43" providerId="LiveId" clId="{AABB7D2F-D8C7-450B-B022-D9EAE3D62B4F}" dt="2023-07-10T01:16:49.365" v="14" actId="2711"/>
        <pc:sldMkLst>
          <pc:docMk/>
          <pc:sldMk cId="463220614" sldId="261"/>
        </pc:sldMkLst>
        <pc:spChg chg="mod">
          <ac:chgData name="澁谷 直親" userId="0170bcf069a9af43" providerId="LiveId" clId="{AABB7D2F-D8C7-450B-B022-D9EAE3D62B4F}" dt="2023-07-10T01:16:49.365" v="14" actId="2711"/>
          <ac:spMkLst>
            <pc:docMk/>
            <pc:sldMk cId="463220614" sldId="261"/>
            <ac:spMk id="64" creationId="{73F558C9-2C4D-426E-B02A-A55564C6B53A}"/>
          </ac:spMkLst>
        </pc:spChg>
      </pc:sldChg>
    </pc:docChg>
  </pc:docChgLst>
  <pc:docChgLst>
    <pc:chgData userId="0170bcf069a9af43" providerId="LiveId" clId="{0E207F11-DB3A-49C8-B626-F6F36B2DDB8F}"/>
    <pc:docChg chg="undo custSel modSld">
      <pc:chgData name="" userId="0170bcf069a9af43" providerId="LiveId" clId="{0E207F11-DB3A-49C8-B626-F6F36B2DDB8F}" dt="2023-07-06T07:27:36.950" v="81" actId="20577"/>
      <pc:docMkLst>
        <pc:docMk/>
      </pc:docMkLst>
      <pc:sldChg chg="addSp delSp modSp">
        <pc:chgData name="" userId="0170bcf069a9af43" providerId="LiveId" clId="{0E207F11-DB3A-49C8-B626-F6F36B2DDB8F}" dt="2023-07-06T07:27:28.741" v="78" actId="20577"/>
        <pc:sldMkLst>
          <pc:docMk/>
          <pc:sldMk cId="463220614" sldId="261"/>
        </pc:sldMkLst>
        <pc:spChg chg="add del mod">
          <ac:chgData name="" userId="0170bcf069a9af43" providerId="LiveId" clId="{0E207F11-DB3A-49C8-B626-F6F36B2DDB8F}" dt="2023-07-06T07:26:58.523" v="72" actId="478"/>
          <ac:spMkLst>
            <pc:docMk/>
            <pc:sldMk cId="463220614" sldId="261"/>
            <ac:spMk id="48" creationId="{6E388CB6-C661-4A9F-9FF1-2E5103628CE9}"/>
          </ac:spMkLst>
        </pc:spChg>
        <pc:spChg chg="mod">
          <ac:chgData name="" userId="0170bcf069a9af43" providerId="LiveId" clId="{0E207F11-DB3A-49C8-B626-F6F36B2DDB8F}" dt="2023-07-06T07:27:28.741" v="78" actId="20577"/>
          <ac:spMkLst>
            <pc:docMk/>
            <pc:sldMk cId="463220614" sldId="261"/>
            <ac:spMk id="51" creationId="{00000000-0000-0000-0000-000000000000}"/>
          </ac:spMkLst>
        </pc:spChg>
      </pc:sldChg>
      <pc:sldChg chg="addSp modSp">
        <pc:chgData name="" userId="0170bcf069a9af43" providerId="LiveId" clId="{0E207F11-DB3A-49C8-B626-F6F36B2DDB8F}" dt="2023-07-06T07:27:36.950" v="81" actId="20577"/>
        <pc:sldMkLst>
          <pc:docMk/>
          <pc:sldMk cId="721450102" sldId="262"/>
        </pc:sldMkLst>
        <pc:spChg chg="add mod">
          <ac:chgData name="" userId="0170bcf069a9af43" providerId="LiveId" clId="{0E207F11-DB3A-49C8-B626-F6F36B2DDB8F}" dt="2023-07-06T07:27:36.950" v="81" actId="20577"/>
          <ac:spMkLst>
            <pc:docMk/>
            <pc:sldMk cId="721450102" sldId="262"/>
            <ac:spMk id="13" creationId="{7A2B94DB-C38D-4B8E-9AD9-5D7B037F6D0B}"/>
          </ac:spMkLst>
        </pc:spChg>
        <pc:picChg chg="mod">
          <ac:chgData name="" userId="0170bcf069a9af43" providerId="LiveId" clId="{0E207F11-DB3A-49C8-B626-F6F36B2DDB8F}" dt="2023-07-06T07:26:12.445" v="44" actId="1035"/>
          <ac:picMkLst>
            <pc:docMk/>
            <pc:sldMk cId="721450102" sldId="262"/>
            <ac:picMk id="14" creationId="{A442F397-9517-494D-8481-0E566F50048F}"/>
          </ac:picMkLst>
        </pc:picChg>
      </pc:sldChg>
    </pc:docChg>
  </pc:docChgLst>
  <pc:docChgLst>
    <pc:chgData name="澁谷 直親" userId="0170bcf069a9af43" providerId="LiveId" clId="{D373EF03-32B1-41CF-9375-D8EA1E2DB566}"/>
    <pc:docChg chg="delSld">
      <pc:chgData name="澁谷 直親" userId="0170bcf069a9af43" providerId="LiveId" clId="{D373EF03-32B1-41CF-9375-D8EA1E2DB566}" dt="2023-07-10T07:52:04.501" v="0" actId="47"/>
      <pc:docMkLst>
        <pc:docMk/>
      </pc:docMkLst>
      <pc:sldChg chg="del">
        <pc:chgData name="澁谷 直親" userId="0170bcf069a9af43" providerId="LiveId" clId="{D373EF03-32B1-41CF-9375-D8EA1E2DB566}" dt="2023-07-10T07:52:04.501" v="0" actId="47"/>
        <pc:sldMkLst>
          <pc:docMk/>
          <pc:sldMk cId="463220614" sldId="26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19318" cy="493091"/>
          </a:xfrm>
          <a:prstGeom prst="rect">
            <a:avLst/>
          </a:prstGeom>
        </p:spPr>
        <p:txBody>
          <a:bodyPr vert="horz" lIns="85401" tIns="42701" rIns="85401" bIns="42701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987" y="1"/>
            <a:ext cx="2919318" cy="493091"/>
          </a:xfrm>
          <a:prstGeom prst="rect">
            <a:avLst/>
          </a:prstGeom>
        </p:spPr>
        <p:txBody>
          <a:bodyPr vert="horz" lIns="85401" tIns="42701" rIns="85401" bIns="42701" rtlCol="0"/>
          <a:lstStyle>
            <a:lvl1pPr algn="r">
              <a:defRPr sz="1000"/>
            </a:lvl1pPr>
          </a:lstStyle>
          <a:p>
            <a:fld id="{EA4C0380-2DE9-498B-B68D-60B46204BA80}" type="datetimeFigureOut">
              <a:rPr kumimoji="1" lang="ja-JP" altLang="en-US" smtClean="0"/>
              <a:t>2023/7/10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371727"/>
            <a:ext cx="2919318" cy="493090"/>
          </a:xfrm>
          <a:prstGeom prst="rect">
            <a:avLst/>
          </a:prstGeom>
        </p:spPr>
        <p:txBody>
          <a:bodyPr vert="horz" lIns="85401" tIns="42701" rIns="85401" bIns="42701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987" y="9371727"/>
            <a:ext cx="2919318" cy="493090"/>
          </a:xfrm>
          <a:prstGeom prst="rect">
            <a:avLst/>
          </a:prstGeom>
        </p:spPr>
        <p:txBody>
          <a:bodyPr vert="horz" lIns="85401" tIns="42701" rIns="85401" bIns="42701" rtlCol="0" anchor="b"/>
          <a:lstStyle>
            <a:lvl1pPr algn="r">
              <a:defRPr sz="10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2918830" cy="495028"/>
          </a:xfrm>
          <a:prstGeom prst="rect">
            <a:avLst/>
          </a:prstGeom>
        </p:spPr>
        <p:txBody>
          <a:bodyPr vert="horz" lIns="90750" tIns="45375" rIns="90750" bIns="45375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8" y="1"/>
            <a:ext cx="2918830" cy="495028"/>
          </a:xfrm>
          <a:prstGeom prst="rect">
            <a:avLst/>
          </a:prstGeom>
        </p:spPr>
        <p:txBody>
          <a:bodyPr vert="horz" lIns="90750" tIns="45375" rIns="90750" bIns="45375" rtlCol="0"/>
          <a:lstStyle>
            <a:lvl1pPr algn="r">
              <a:defRPr sz="1000"/>
            </a:lvl1pPr>
          </a:lstStyle>
          <a:p>
            <a:fld id="{70F99883-74AE-4A2C-81B7-5B86A08198C0}" type="datetimeFigureOut">
              <a:rPr kumimoji="1" lang="ja-JP" altLang="en-US" smtClean="0"/>
              <a:t>2023/7/10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50" tIns="45375" rIns="90750" bIns="4537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5"/>
            <a:ext cx="5388610" cy="3884860"/>
          </a:xfrm>
          <a:prstGeom prst="rect">
            <a:avLst/>
          </a:prstGeom>
        </p:spPr>
        <p:txBody>
          <a:bodyPr vert="horz" lIns="90750" tIns="45375" rIns="90750" bIns="4537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371289"/>
            <a:ext cx="2918830" cy="495027"/>
          </a:xfrm>
          <a:prstGeom prst="rect">
            <a:avLst/>
          </a:prstGeom>
        </p:spPr>
        <p:txBody>
          <a:bodyPr vert="horz" lIns="90750" tIns="45375" rIns="90750" bIns="45375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8" y="9371289"/>
            <a:ext cx="2918830" cy="495027"/>
          </a:xfrm>
          <a:prstGeom prst="rect">
            <a:avLst/>
          </a:prstGeom>
        </p:spPr>
        <p:txBody>
          <a:bodyPr vert="horz" lIns="90750" tIns="45375" rIns="90750" bIns="45375" rtlCol="0" anchor="b"/>
          <a:lstStyle>
            <a:lvl1pPr algn="r">
              <a:defRPr sz="10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036743" y="6181037"/>
            <a:ext cx="5831681" cy="1575559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036743" y="8150485"/>
            <a:ext cx="5831681" cy="848378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>
          <a:xfrm>
            <a:off x="5442902" y="10107814"/>
            <a:ext cx="1943894" cy="581745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694A3B7E-DD21-4048-88F3-59665D8E8C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>
          <a:xfrm>
            <a:off x="2464857" y="10107814"/>
            <a:ext cx="2954719" cy="581745"/>
          </a:xfrm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1034152" y="10107814"/>
            <a:ext cx="1036743" cy="581745"/>
          </a:xfrm>
        </p:spPr>
        <p:txBody>
          <a:bodyPr/>
          <a:lstStyle/>
          <a:p>
            <a:pPr>
              <a:defRPr/>
            </a:pPr>
            <a:fld id="{84903F17-9641-4B84-A974-7D55D06F18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69458" y="5802298"/>
            <a:ext cx="6220460" cy="2036106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正方形/長方形 32"/>
          <p:cNvSpPr/>
          <p:nvPr/>
        </p:nvSpPr>
        <p:spPr>
          <a:xfrm>
            <a:off x="777558" y="8029289"/>
            <a:ext cx="6220460" cy="1090771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正方形/長方形 21"/>
          <p:cNvSpPr/>
          <p:nvPr/>
        </p:nvSpPr>
        <p:spPr>
          <a:xfrm>
            <a:off x="769458" y="5802298"/>
            <a:ext cx="194389" cy="2036106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>
            <a:off x="777558" y="8029289"/>
            <a:ext cx="194389" cy="1090771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294DBB-917B-4186-A703-7409F7CF8E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B72EE-4B45-425F-B500-026DA88CB7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637292" y="436815"/>
            <a:ext cx="1749504" cy="9306905"/>
          </a:xfrm>
        </p:spPr>
        <p:txBody>
          <a:bodyPr vert="eaVert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88779" y="436815"/>
            <a:ext cx="5118920" cy="9306905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4D20DD-EE55-4DDE-BB8B-8D151B9371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0586A-009D-4946-86B1-6BEB0D580BF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二等辺三角形 7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5400000">
            <a:off x="920653" y="5092735"/>
            <a:ext cx="930791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E7DE13-46BE-4B37-9FBB-8FA2A87D72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FC707-0A99-4B85-9C38-B64E72987C1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388779" y="1939149"/>
            <a:ext cx="6998018" cy="7853553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36743" y="4726676"/>
            <a:ext cx="5831681" cy="1696755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01540" y="6787022"/>
            <a:ext cx="5766885" cy="1817952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5442902" y="10107814"/>
            <a:ext cx="1943894" cy="581745"/>
          </a:xfrm>
        </p:spPr>
        <p:txBody>
          <a:bodyPr/>
          <a:lstStyle/>
          <a:p>
            <a:pPr>
              <a:defRPr/>
            </a:pPr>
            <a:fld id="{8184D596-71CB-401C-BE2A-FF96587D8E9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464857" y="10107814"/>
            <a:ext cx="2954719" cy="581745"/>
          </a:xfrm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09742" y="10107814"/>
            <a:ext cx="1293337" cy="581745"/>
          </a:xfrm>
        </p:spPr>
        <p:txBody>
          <a:bodyPr/>
          <a:lstStyle/>
          <a:p>
            <a:pPr>
              <a:defRPr/>
            </a:pPr>
            <a:fld id="{3D9CCBC2-8C21-4C9A-A2A0-C4F7CFD13B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77558" y="4484282"/>
            <a:ext cx="6220460" cy="2036106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777558" y="4484282"/>
            <a:ext cx="194389" cy="2036106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79" y="363590"/>
            <a:ext cx="6998018" cy="1454362"/>
          </a:xfrm>
        </p:spPr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FDC24-657B-46BD-9F76-F6EB56EE60B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8B99DA-1B7B-4D03-B44C-EA0B6BFD2A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388779" y="1939149"/>
            <a:ext cx="3436804" cy="7853553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3938977" y="1934301"/>
            <a:ext cx="3436804" cy="7853553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79" y="363590"/>
            <a:ext cx="6998018" cy="1454362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88779" y="2045196"/>
            <a:ext cx="3435563" cy="1090771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3952584" y="2060346"/>
            <a:ext cx="3436912" cy="1090771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244564-11C5-49CA-A6C6-0EFA5B9EEF5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0FB411-F8C4-4E71-AA2F-EFB8BA5857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388779" y="3393511"/>
            <a:ext cx="3434212" cy="6423431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3952584" y="3393511"/>
            <a:ext cx="3434212" cy="6423431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79" y="363590"/>
            <a:ext cx="6998018" cy="1454362"/>
          </a:xfrm>
        </p:spPr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3C5F0A-E814-4F5B-8509-4826EF6EAFA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C3135D-753B-4641-9B40-F5C756AB03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49F838-D727-4C3D-981F-C91357BA97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7CFDE-7B0F-4037-894D-A6CABA6358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78106" y="484787"/>
            <a:ext cx="2138283" cy="1333165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5378106" y="1939150"/>
            <a:ext cx="2138283" cy="770357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578700-CC02-43A7-8D67-617F0C9B34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7CBD56-090A-4AA6-BB18-0A87B6BE424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 rot="5400000">
            <a:off x="454192" y="5287211"/>
            <a:ext cx="959878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quarter" idx="1"/>
          </p:nvPr>
        </p:nvSpPr>
        <p:spPr>
          <a:xfrm>
            <a:off x="259186" y="484787"/>
            <a:ext cx="4859734" cy="9089761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79" y="796616"/>
            <a:ext cx="6998018" cy="107309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9" y="3029920"/>
            <a:ext cx="6998018" cy="6791869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88779" y="1939149"/>
            <a:ext cx="6998018" cy="848378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CF08AA-2110-42CD-8773-E3A4EF59A3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7/10/2023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69A334-02AD-4810-8742-6DB93C5EA2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388779" y="796616"/>
            <a:ext cx="155512" cy="1090771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388779" y="242393"/>
            <a:ext cx="6998018" cy="1575559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388779" y="1939149"/>
            <a:ext cx="6998018" cy="780992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5442902" y="10109834"/>
            <a:ext cx="1946486" cy="58174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CCF157F-24BC-4F96-B15A-CB12A1589C2E}" type="datetimeFigureOut">
              <a:rPr kumimoji="1" lang="ja-JP" altLang="en-US" smtClean="0"/>
              <a:t>2023/7/10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2464857" y="10109834"/>
            <a:ext cx="2980637" cy="58174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520963" y="10109834"/>
            <a:ext cx="1684708" cy="58174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D5CA2B-0AE5-48CB-81EF-2EB246D4FA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388779" y="1817952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</p:sldLayoutIdLst>
  <p:txStyles>
    <p:titleStyle>
      <a:lvl1pPr algn="l" rtl="0" eaLnBrk="1" latinLnBrk="0" hangingPunct="1">
        <a:spcBef>
          <a:spcPct val="0"/>
        </a:spcBef>
        <a:buNone/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6B2BD1F-C3F8-4F7B-A61A-9EC36B6BDE8B}"/>
              </a:ext>
            </a:extLst>
          </p:cNvPr>
          <p:cNvSpPr txBox="1"/>
          <p:nvPr/>
        </p:nvSpPr>
        <p:spPr>
          <a:xfrm>
            <a:off x="195942" y="235132"/>
            <a:ext cx="4676504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山口県海外ビジネスサポートデスク</a:t>
            </a:r>
            <a:endParaRPr kumimoji="1" lang="en-US" altLang="ja-JP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spcBef>
                <a:spcPts val="1200"/>
              </a:spcBef>
            </a:pPr>
            <a:r>
              <a:rPr lang="ja-JP" altLang="en-US" sz="37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海外展開支援セミナー</a:t>
            </a:r>
            <a:endParaRPr kumimoji="1" lang="ja-JP" altLang="en-US" sz="37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745CF29-D38C-4D68-9FDD-235C874A3CD0}"/>
              </a:ext>
            </a:extLst>
          </p:cNvPr>
          <p:cNvSpPr txBox="1"/>
          <p:nvPr/>
        </p:nvSpPr>
        <p:spPr>
          <a:xfrm>
            <a:off x="4872445" y="236047"/>
            <a:ext cx="2707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　　　年　　　月　　　日</a:t>
            </a:r>
            <a:endParaRPr kumimoji="1" lang="en-US" altLang="ja-JP" sz="1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0B1FC6C-8B59-4A12-8D32-2AB6DD28B1A6}"/>
              </a:ext>
            </a:extLst>
          </p:cNvPr>
          <p:cNvSpPr txBox="1"/>
          <p:nvPr/>
        </p:nvSpPr>
        <p:spPr>
          <a:xfrm>
            <a:off x="4872445" y="1073397"/>
            <a:ext cx="27071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参加申込締切：８月１日（火）</a:t>
            </a:r>
            <a:endParaRPr kumimoji="1" lang="en-US" altLang="ja-JP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829BFD35-E5C1-4B9D-8F96-9B6C80A32A76}"/>
              </a:ext>
            </a:extLst>
          </p:cNvPr>
          <p:cNvSpPr/>
          <p:nvPr/>
        </p:nvSpPr>
        <p:spPr>
          <a:xfrm>
            <a:off x="5003073" y="665236"/>
            <a:ext cx="2429692" cy="36933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参加申込書</a:t>
            </a: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95BB2DD3-88CB-42B6-897E-AB69ABE208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225414"/>
              </p:ext>
            </p:extLst>
          </p:nvPr>
        </p:nvGraphicFramePr>
        <p:xfrm>
          <a:off x="368465" y="1635446"/>
          <a:ext cx="7064300" cy="22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6015">
                  <a:extLst>
                    <a:ext uri="{9D8B030D-6E8A-4147-A177-3AD203B41FA5}">
                      <a16:colId xmlns:a16="http://schemas.microsoft.com/office/drawing/2014/main" val="3345904941"/>
                    </a:ext>
                  </a:extLst>
                </a:gridCol>
                <a:gridCol w="1985554">
                  <a:extLst>
                    <a:ext uri="{9D8B030D-6E8A-4147-A177-3AD203B41FA5}">
                      <a16:colId xmlns:a16="http://schemas.microsoft.com/office/drawing/2014/main" val="302853821"/>
                    </a:ext>
                  </a:extLst>
                </a:gridCol>
                <a:gridCol w="809897">
                  <a:extLst>
                    <a:ext uri="{9D8B030D-6E8A-4147-A177-3AD203B41FA5}">
                      <a16:colId xmlns:a16="http://schemas.microsoft.com/office/drawing/2014/main" val="3348835050"/>
                    </a:ext>
                  </a:extLst>
                </a:gridCol>
                <a:gridCol w="3082834">
                  <a:extLst>
                    <a:ext uri="{9D8B030D-6E8A-4147-A177-3AD203B41FA5}">
                      <a16:colId xmlns:a16="http://schemas.microsoft.com/office/drawing/2014/main" val="1733823062"/>
                    </a:ext>
                  </a:extLst>
                </a:gridCol>
              </a:tblGrid>
              <a:tr h="5577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企 業 名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28502"/>
                  </a:ext>
                </a:extLst>
              </a:tr>
              <a:tr h="5577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所 在 地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/>
                        <a:t>〒</a:t>
                      </a: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180160"/>
                  </a:ext>
                </a:extLst>
              </a:tr>
              <a:tr h="55779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T  E  L</a:t>
                      </a:r>
                      <a:endParaRPr kumimoji="1" lang="ja-JP" altLang="en-US" sz="14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E-mail</a:t>
                      </a:r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695972"/>
                  </a:ext>
                </a:extLst>
              </a:tr>
              <a:tr h="55779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事業内容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684194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2FD7FBF0-C54D-4239-B1D6-09825E1CA1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120057"/>
              </p:ext>
            </p:extLst>
          </p:nvPr>
        </p:nvGraphicFramePr>
        <p:xfrm>
          <a:off x="368465" y="5461699"/>
          <a:ext cx="7064300" cy="42190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2666">
                  <a:extLst>
                    <a:ext uri="{9D8B030D-6E8A-4147-A177-3AD203B41FA5}">
                      <a16:colId xmlns:a16="http://schemas.microsoft.com/office/drawing/2014/main" val="280798225"/>
                    </a:ext>
                  </a:extLst>
                </a:gridCol>
                <a:gridCol w="4911634">
                  <a:extLst>
                    <a:ext uri="{9D8B030D-6E8A-4147-A177-3AD203B41FA5}">
                      <a16:colId xmlns:a16="http://schemas.microsoft.com/office/drawing/2014/main" val="1809413619"/>
                    </a:ext>
                  </a:extLst>
                </a:gridCol>
              </a:tblGrid>
              <a:tr h="737339">
                <a:tc>
                  <a:txBody>
                    <a:bodyPr/>
                    <a:lstStyle/>
                    <a:p>
                      <a:pPr marL="0" marR="0" lvl="0" indent="0" algn="di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3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興味・関心のある国・地域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□シンガポール　□ベトナム　□タイ　□マレーシア　□台湾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endParaRPr kumimoji="1" lang="en-US" altLang="ja-JP" sz="7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□その他（　　　　　　　　　　　　　　　　　　　　　　　　　　　　　　　）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5342827"/>
                  </a:ext>
                </a:extLst>
              </a:tr>
              <a:tr h="737339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3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海外展開に取り組んでいる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□はい　　　□いいえ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950835"/>
                  </a:ext>
                </a:extLst>
              </a:tr>
              <a:tr h="2744339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3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ご意見・ご質問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b="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782484"/>
                  </a:ext>
                </a:extLst>
              </a:tr>
            </a:tbl>
          </a:graphicData>
        </a:graphic>
      </p:graphicFrame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342F6912-1600-41AB-B06F-1D7F9E3833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787269"/>
              </p:ext>
            </p:extLst>
          </p:nvPr>
        </p:nvGraphicFramePr>
        <p:xfrm>
          <a:off x="368465" y="4090100"/>
          <a:ext cx="7064300" cy="1148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6015">
                  <a:extLst>
                    <a:ext uri="{9D8B030D-6E8A-4147-A177-3AD203B41FA5}">
                      <a16:colId xmlns:a16="http://schemas.microsoft.com/office/drawing/2014/main" val="3014997203"/>
                    </a:ext>
                  </a:extLst>
                </a:gridCol>
                <a:gridCol w="2207623">
                  <a:extLst>
                    <a:ext uri="{9D8B030D-6E8A-4147-A177-3AD203B41FA5}">
                      <a16:colId xmlns:a16="http://schemas.microsoft.com/office/drawing/2014/main" val="2673459878"/>
                    </a:ext>
                  </a:extLst>
                </a:gridCol>
                <a:gridCol w="1214846">
                  <a:extLst>
                    <a:ext uri="{9D8B030D-6E8A-4147-A177-3AD203B41FA5}">
                      <a16:colId xmlns:a16="http://schemas.microsoft.com/office/drawing/2014/main" val="3674876584"/>
                    </a:ext>
                  </a:extLst>
                </a:gridCol>
                <a:gridCol w="2455816">
                  <a:extLst>
                    <a:ext uri="{9D8B030D-6E8A-4147-A177-3AD203B41FA5}">
                      <a16:colId xmlns:a16="http://schemas.microsoft.com/office/drawing/2014/main" val="568949388"/>
                    </a:ext>
                  </a:extLst>
                </a:gridCol>
              </a:tblGrid>
              <a:tr h="5740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連絡担当者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参　加　者①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0286815"/>
                  </a:ext>
                </a:extLst>
              </a:tr>
              <a:tr h="57405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参　加　者②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参　加　者③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516940"/>
                  </a:ext>
                </a:extLst>
              </a:tr>
            </a:tbl>
          </a:graphicData>
        </a:graphic>
      </p:graphicFrame>
      <p:pic>
        <p:nvPicPr>
          <p:cNvPr id="14" name="図 13">
            <a:extLst>
              <a:ext uri="{FF2B5EF4-FFF2-40B4-BE49-F238E27FC236}">
                <a16:creationId xmlns:a16="http://schemas.microsoft.com/office/drawing/2014/main" id="{A442F397-9517-494D-8481-0E566F5004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64" y="9805441"/>
            <a:ext cx="6176027" cy="766332"/>
          </a:xfrm>
          <a:prstGeom prst="rect">
            <a:avLst/>
          </a:prstGeom>
        </p:spPr>
      </p:pic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37AC0EC3-6196-4A44-BFA3-98705A17A884}"/>
              </a:ext>
            </a:extLst>
          </p:cNvPr>
          <p:cNvSpPr/>
          <p:nvPr/>
        </p:nvSpPr>
        <p:spPr>
          <a:xfrm>
            <a:off x="6587079" y="10636573"/>
            <a:ext cx="856004" cy="161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0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申込ＱＲコード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5671FC28-0629-433E-8F83-6247FDAADF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7077" y="9725541"/>
            <a:ext cx="941831" cy="941831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A2B94DB-C38D-4B8E-9AD9-5D7B037F6D0B}"/>
              </a:ext>
            </a:extLst>
          </p:cNvPr>
          <p:cNvSpPr txBox="1"/>
          <p:nvPr/>
        </p:nvSpPr>
        <p:spPr>
          <a:xfrm>
            <a:off x="1240709" y="10536602"/>
            <a:ext cx="50734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参加申込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URL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https://forms.gle/GPwZtb3GbMsKJLaN8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14501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2824</TotalTime>
  <Words>96</Words>
  <Application>Microsoft Office PowerPoint</Application>
  <PresentationFormat>ユーザー設定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BIZ UDPゴシック</vt:lpstr>
      <vt:lpstr>HGP創英角ｺﾞｼｯｸUB</vt:lpstr>
      <vt:lpstr>メイリオ</vt:lpstr>
      <vt:lpstr>Arial</vt:lpstr>
      <vt:lpstr>Bookman Old Style</vt:lpstr>
      <vt:lpstr>Calibri</vt:lpstr>
      <vt:lpstr>Gill Sans MT</vt:lpstr>
      <vt:lpstr>Wingdings</vt:lpstr>
      <vt:lpstr>Wingdings 3</vt:lpstr>
      <vt:lpstr>アース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澁谷 直親</cp:lastModifiedBy>
  <cp:revision>154</cp:revision>
  <cp:lastPrinted>2023-07-10T01:35:55Z</cp:lastPrinted>
  <dcterms:created xsi:type="dcterms:W3CDTF">2013-08-07T01:16:52Z</dcterms:created>
  <dcterms:modified xsi:type="dcterms:W3CDTF">2023-07-10T07:52:31Z</dcterms:modified>
</cp:coreProperties>
</file>